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70" r:id="rId3"/>
    <p:sldId id="263" r:id="rId4"/>
    <p:sldId id="265" r:id="rId5"/>
    <p:sldId id="272" r:id="rId6"/>
    <p:sldId id="273" r:id="rId7"/>
    <p:sldId id="275" r:id="rId8"/>
    <p:sldId id="262" r:id="rId9"/>
    <p:sldId id="281" r:id="rId10"/>
    <p:sldId id="259" r:id="rId11"/>
    <p:sldId id="282" r:id="rId12"/>
    <p:sldId id="257" r:id="rId13"/>
    <p:sldId id="283" r:id="rId14"/>
    <p:sldId id="260" r:id="rId15"/>
    <p:sldId id="284" r:id="rId16"/>
    <p:sldId id="261" r:id="rId17"/>
    <p:sldId id="280" r:id="rId18"/>
    <p:sldId id="279" r:id="rId19"/>
    <p:sldId id="278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2019-12-16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2019-12-16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2019-12-16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2019-12-16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2019-12-16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>
    <p:wip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163lo.waw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WESOŁA NASZYM MIEJSCE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-558824"/>
            <a:ext cx="7416824" cy="7416824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„Wesoła – najciekawsze miejsca”</a:t>
            </a:r>
            <a:endParaRPr lang="pl-PL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8462178" cy="319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5112568"/>
          </a:xfrm>
        </p:spPr>
        <p:txBody>
          <a:bodyPr>
            <a:normAutofit/>
          </a:bodyPr>
          <a:lstStyle/>
          <a:p>
            <a:pPr>
              <a:buClr>
                <a:srgbClr val="F3A447"/>
              </a:buClr>
              <a:buNone/>
            </a:pPr>
            <a:r>
              <a:rPr lang="pl-PL" sz="4000" b="1" i="1" dirty="0" smtClean="0">
                <a:solidFill>
                  <a:srgbClr val="FF0000"/>
                </a:solidFill>
              </a:rPr>
              <a:t>I </a:t>
            </a:r>
            <a:r>
              <a:rPr lang="pl-PL" sz="4000" b="1" i="1" dirty="0" err="1" smtClean="0">
                <a:solidFill>
                  <a:srgbClr val="FF0000"/>
                </a:solidFill>
              </a:rPr>
              <a:t>aq</a:t>
            </a:r>
            <a:r>
              <a:rPr lang="pl-PL" sz="4000" b="1" i="1" dirty="0" smtClean="0">
                <a:solidFill>
                  <a:srgbClr val="FF0000"/>
                </a:solidFill>
              </a:rPr>
              <a:t> </a:t>
            </a:r>
            <a:r>
              <a:rPr lang="pl-PL" sz="4000" b="1" i="1" dirty="0" err="1" smtClean="0">
                <a:solidFill>
                  <a:srgbClr val="FF0000"/>
                </a:solidFill>
              </a:rPr>
              <a:t>aequo</a:t>
            </a:r>
            <a:r>
              <a:rPr lang="pl-PL" sz="4000" b="1" i="1" dirty="0" smtClean="0">
                <a:solidFill>
                  <a:srgbClr val="FF0000"/>
                </a:solidFill>
              </a:rPr>
              <a:t>      </a:t>
            </a:r>
            <a:r>
              <a:rPr lang="pl-PL" sz="4000" dirty="0" smtClean="0">
                <a:solidFill>
                  <a:srgbClr val="FF0000"/>
                </a:solidFill>
              </a:rPr>
              <a:t> </a:t>
            </a:r>
            <a:r>
              <a:rPr lang="pl-P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 Miejsce </a:t>
            </a:r>
          </a:p>
          <a:p>
            <a:pPr lvl="0" algn="ctr">
              <a:buClr>
                <a:srgbClr val="F3A447"/>
              </a:buClr>
              <a:buNone/>
            </a:pPr>
            <a:endParaRPr lang="pl-PL" sz="4000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przyznano:</a:t>
            </a:r>
          </a:p>
          <a:p>
            <a:pPr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Łukaszowi Pszczółkowskiemu </a:t>
            </a:r>
          </a:p>
          <a:p>
            <a:pPr algn="ctr">
              <a:buNone/>
            </a:pPr>
            <a:r>
              <a:rPr lang="pl-P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Aleksandrowi Skrzeszewskiemu </a:t>
            </a:r>
            <a:endParaRPr lang="pl-PL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Iza\Documents\Nowe LO\Promocja\logo LICE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301208"/>
            <a:ext cx="1388693" cy="1222590"/>
          </a:xfrm>
          <a:prstGeom prst="rect">
            <a:avLst/>
          </a:prstGeom>
          <a:noFill/>
        </p:spPr>
      </p:pic>
      <p:pic>
        <p:nvPicPr>
          <p:cNvPr id="7" name="Picture 2" descr="C:\Users\Iza\Documents\Nowe LO\Promocja\syrenka bez tł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517232"/>
            <a:ext cx="1360180" cy="92112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„50 lat Praw Miejskich Wesołej”</a:t>
            </a:r>
            <a:endParaRPr lang="pl-PL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414" y="2420888"/>
            <a:ext cx="761801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5112568"/>
          </a:xfrm>
        </p:spPr>
        <p:txBody>
          <a:bodyPr>
            <a:normAutofit/>
          </a:bodyPr>
          <a:lstStyle/>
          <a:p>
            <a:pPr lvl="0" algn="ctr">
              <a:buClr>
                <a:srgbClr val="F3A447"/>
              </a:buClr>
              <a:buNone/>
            </a:pPr>
            <a:r>
              <a:rPr lang="pl-P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 Miejsce </a:t>
            </a:r>
          </a:p>
          <a:p>
            <a:pPr lvl="0" algn="ctr">
              <a:buClr>
                <a:srgbClr val="F3A447"/>
              </a:buClr>
              <a:buNone/>
            </a:pPr>
            <a:endParaRPr lang="pl-PL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przyznano:</a:t>
            </a:r>
          </a:p>
          <a:p>
            <a:pPr algn="ctr">
              <a:buNone/>
            </a:pPr>
            <a:r>
              <a:rPr lang="pl-P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Zuzannie Jabłońskiej </a:t>
            </a:r>
          </a:p>
        </p:txBody>
      </p:sp>
      <p:pic>
        <p:nvPicPr>
          <p:cNvPr id="5" name="Picture 2" descr="C:\Users\Iza\Documents\Nowe LO\Promocja\logo LICE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5157192"/>
            <a:ext cx="1604717" cy="1412776"/>
          </a:xfrm>
          <a:prstGeom prst="rect">
            <a:avLst/>
          </a:prstGeom>
          <a:noFill/>
        </p:spPr>
      </p:pic>
      <p:pic>
        <p:nvPicPr>
          <p:cNvPr id="7" name="Picture 2" descr="C:\Users\Iza\Documents\Nowe LO\Promocja\syrenka bez tł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5326728"/>
            <a:ext cx="1747820" cy="118363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„Opowiada Zuzanna”</a:t>
            </a:r>
            <a:endParaRPr lang="pl-PL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24664"/>
            <a:ext cx="4703390" cy="473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844824"/>
            <a:ext cx="3445720" cy="316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5112568"/>
          </a:xfrm>
        </p:spPr>
        <p:txBody>
          <a:bodyPr>
            <a:normAutofit/>
          </a:bodyPr>
          <a:lstStyle/>
          <a:p>
            <a:pPr lvl="0" algn="ctr">
              <a:buClr>
                <a:srgbClr val="F3A447"/>
              </a:buClr>
              <a:buNone/>
            </a:pPr>
            <a:r>
              <a:rPr lang="pl-P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Miejsce </a:t>
            </a:r>
          </a:p>
          <a:p>
            <a:pPr lvl="0" algn="ctr">
              <a:buClr>
                <a:srgbClr val="F3A447"/>
              </a:buClr>
              <a:buNone/>
            </a:pPr>
            <a:endParaRPr lang="pl-PL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przyznano:</a:t>
            </a:r>
          </a:p>
          <a:p>
            <a:pPr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Panu Marcinowi </a:t>
            </a:r>
            <a:r>
              <a:rPr lang="pl-PL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Kuśmierskiemu</a:t>
            </a:r>
            <a:r>
              <a:rPr lang="pl-P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2" descr="C:\Users\Iza\Documents\Nowe LO\Promocja\logo LICE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5229200"/>
            <a:ext cx="1604717" cy="1412776"/>
          </a:xfrm>
          <a:prstGeom prst="rect">
            <a:avLst/>
          </a:prstGeom>
          <a:noFill/>
        </p:spPr>
      </p:pic>
      <p:pic>
        <p:nvPicPr>
          <p:cNvPr id="7" name="Picture 2" descr="C:\Users\Iza\Documents\Nowe LO\Promocja\syrenka bez tł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1234" y="5517232"/>
            <a:ext cx="1572842" cy="106513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„Wesoła naszym miejscem”</a:t>
            </a:r>
            <a:endParaRPr lang="pl-PL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83254" cy="446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5112568"/>
          </a:xfrm>
        </p:spPr>
        <p:txBody>
          <a:bodyPr>
            <a:normAutofit/>
          </a:bodyPr>
          <a:lstStyle/>
          <a:p>
            <a:pPr lvl="0" algn="ctr">
              <a:buClr>
                <a:srgbClr val="F3A447"/>
              </a:buClr>
              <a:buNone/>
            </a:pPr>
            <a:r>
              <a:rPr lang="pl-PL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Nagrodzonym życzymy </a:t>
            </a:r>
          </a:p>
          <a:p>
            <a:pPr lvl="0" algn="ctr">
              <a:buClr>
                <a:srgbClr val="F3A447"/>
              </a:buClr>
              <a:buNone/>
            </a:pPr>
            <a:r>
              <a:rPr lang="pl-PL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kolejnych sukcesów</a:t>
            </a:r>
          </a:p>
          <a:p>
            <a:endParaRPr lang="pl-PL" dirty="0"/>
          </a:p>
        </p:txBody>
      </p:sp>
      <p:pic>
        <p:nvPicPr>
          <p:cNvPr id="5" name="Picture 2" descr="C:\Users\Iza\Documents\Nowe LO\Promocja\logo LICE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5373216"/>
            <a:ext cx="1460701" cy="1285986"/>
          </a:xfrm>
          <a:prstGeom prst="rect">
            <a:avLst/>
          </a:prstGeom>
          <a:noFill/>
        </p:spPr>
      </p:pic>
      <p:pic>
        <p:nvPicPr>
          <p:cNvPr id="7" name="Picture 2" descr="C:\Users\Iza\Documents\Nowe LO\Promocja\syrenka bez tł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589240"/>
            <a:ext cx="1466511" cy="993128"/>
          </a:xfrm>
          <a:prstGeom prst="rect">
            <a:avLst/>
          </a:prstGeom>
          <a:noFill/>
        </p:spPr>
      </p:pic>
      <p:pic>
        <p:nvPicPr>
          <p:cNvPr id="6" name="Picture 2" descr="C:\Users\Iza\Documents\Ekolog 10.03\Profilaktyka uzależnień w szkołach i placówkach oświatowych\pobrane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772817"/>
            <a:ext cx="6464904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5112568"/>
          </a:xfrm>
        </p:spPr>
        <p:txBody>
          <a:bodyPr>
            <a:normAutofit/>
          </a:bodyPr>
          <a:lstStyle/>
          <a:p>
            <a:pPr lvl="0" algn="ctr">
              <a:buClr>
                <a:srgbClr val="F3A447"/>
              </a:buClr>
              <a:buNone/>
            </a:pPr>
            <a:r>
              <a:rPr lang="pl-PL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wszystkich Państwa </a:t>
            </a:r>
          </a:p>
          <a:p>
            <a:pPr lvl="0" algn="ctr">
              <a:buClr>
                <a:srgbClr val="F3A447"/>
              </a:buClr>
              <a:buNone/>
            </a:pPr>
            <a:endParaRPr lang="pl-PL" sz="40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pl-PL" dirty="0" smtClean="0"/>
              <a:t>zapraszamy do obejrzenia nagrodzonych filmów na stronie liceum: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 </a:t>
            </a:r>
            <a:r>
              <a:rPr lang="pl-PL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http://www.163lo.waw.pl/</a:t>
            </a:r>
            <a:endParaRPr lang="pl-PL" sz="4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Iza\Documents\Nowe LO\Promocja\logo LICE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5157192"/>
            <a:ext cx="1532709" cy="1349381"/>
          </a:xfrm>
          <a:prstGeom prst="rect">
            <a:avLst/>
          </a:prstGeom>
          <a:noFill/>
        </p:spPr>
      </p:pic>
      <p:pic>
        <p:nvPicPr>
          <p:cNvPr id="7" name="Picture 2" descr="C:\Users\Iza\Documents\Nowe LO\Promocja\syrenka bez tł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5445224"/>
            <a:ext cx="1572842" cy="106513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5112568"/>
          </a:xfrm>
        </p:spPr>
        <p:txBody>
          <a:bodyPr>
            <a:normAutofit fontScale="92500" lnSpcReduction="20000"/>
          </a:bodyPr>
          <a:lstStyle/>
          <a:p>
            <a:pPr lvl="0" algn="ctr">
              <a:buClr>
                <a:srgbClr val="F3A447"/>
              </a:buClr>
              <a:buNone/>
            </a:pPr>
            <a:r>
              <a:rPr lang="pl-PL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Dziękujemy za uwagę</a:t>
            </a:r>
          </a:p>
          <a:p>
            <a:pPr lvl="0" algn="ctr">
              <a:buClr>
                <a:srgbClr val="F3A447"/>
              </a:buClr>
              <a:buNone/>
            </a:pPr>
            <a:endParaRPr lang="pl-PL" sz="4000" b="1" dirty="0" smtClean="0">
              <a:solidFill>
                <a:srgbClr val="00B050"/>
              </a:solidFill>
            </a:endParaRPr>
          </a:p>
          <a:p>
            <a:pPr algn="r"/>
            <a:endParaRPr lang="pl-PL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pl-PL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pl-PL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pl-PL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pl-PL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pl-PL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pl-PL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pl-PL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pl-PL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pl-PL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pl-PL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pl-PL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pl-PL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Społeczność CLXIII LO w Warszawie Wesołej </a:t>
            </a:r>
            <a:endParaRPr lang="pl-PL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Iza\Documents\Nowe LO\Promocja\logo LICE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5645998"/>
            <a:ext cx="1676725" cy="1212002"/>
          </a:xfrm>
          <a:prstGeom prst="rect">
            <a:avLst/>
          </a:prstGeom>
          <a:noFill/>
        </p:spPr>
      </p:pic>
      <p:pic>
        <p:nvPicPr>
          <p:cNvPr id="7" name="Picture 2" descr="C:\Users\Iza\Documents\Nowe LO\Promocja\syrenka bez tł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700302"/>
            <a:ext cx="1387780" cy="88206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12776"/>
            <a:ext cx="835292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Symbol zastępczy zawartości 1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57633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123 lata po słynnym wjeździe pociągu    na francuską stację w La </a:t>
            </a:r>
            <a:r>
              <a:rPr lang="pl-PL" sz="3600" b="1" dirty="0" err="1" smtClean="0">
                <a:latin typeface="Times New Roman" pitchFamily="18" charset="0"/>
                <a:cs typeface="Times New Roman" pitchFamily="18" charset="0"/>
              </a:rPr>
              <a:t>Ciotat</a:t>
            </a: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                            w filmie braci </a:t>
            </a:r>
            <a:r>
              <a:rPr lang="pl-PL" sz="3600" b="1" dirty="0" err="1" smtClean="0">
                <a:latin typeface="Times New Roman" pitchFamily="18" charset="0"/>
                <a:cs typeface="Times New Roman" pitchFamily="18" charset="0"/>
              </a:rPr>
              <a:t>Lumière</a:t>
            </a:r>
            <a:endParaRPr lang="pl-PL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420888"/>
            <a:ext cx="5155853" cy="3319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Symbol zastępczy zawartości 1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57633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na stację Warszawa Wesoła</a:t>
            </a:r>
          </a:p>
          <a:p>
            <a:pPr algn="ctr">
              <a:buNone/>
            </a:pPr>
            <a:endParaRPr lang="pl-PL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16832"/>
            <a:ext cx="5069000" cy="3882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zapraszają zwycięzcy </a:t>
            </a:r>
            <a:br>
              <a:rPr lang="pl-P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konkursu filmowego </a:t>
            </a:r>
            <a:endParaRPr lang="pl-PL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 descr="WESOŁA NASZYM MIEJSCE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665312"/>
            <a:ext cx="6192688" cy="619268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5112568"/>
          </a:xfrm>
        </p:spPr>
        <p:txBody>
          <a:bodyPr>
            <a:normAutofit lnSpcReduction="10000"/>
          </a:bodyPr>
          <a:lstStyle/>
          <a:p>
            <a:pPr lvl="0" algn="ctr">
              <a:buClr>
                <a:srgbClr val="F3A447"/>
              </a:buClr>
              <a:buNone/>
            </a:pPr>
            <a:endParaRPr lang="pl-PL" sz="4000" b="1" dirty="0" smtClean="0">
              <a:solidFill>
                <a:srgbClr val="00B050"/>
              </a:solidFill>
            </a:endParaRPr>
          </a:p>
          <a:p>
            <a:pPr lvl="0" algn="ctr">
              <a:buClr>
                <a:srgbClr val="F3A447"/>
              </a:buClr>
              <a:buNone/>
            </a:pPr>
            <a:r>
              <a:rPr lang="pl-PL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Konkurs został zorganizowany </a:t>
            </a:r>
          </a:p>
          <a:p>
            <a:pPr lvl="0" algn="ctr">
              <a:buClr>
                <a:srgbClr val="F3A447"/>
              </a:buClr>
              <a:buNone/>
            </a:pPr>
            <a:r>
              <a:rPr lang="pl-PL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przez </a:t>
            </a:r>
          </a:p>
          <a:p>
            <a:pPr lvl="0" algn="ctr">
              <a:buClr>
                <a:srgbClr val="F3A447"/>
              </a:buClr>
              <a:buNone/>
            </a:pPr>
            <a:r>
              <a:rPr lang="pl-PL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CLXIII Liceum Ogólnokształcące </a:t>
            </a:r>
          </a:p>
          <a:p>
            <a:pPr lvl="0" algn="ctr">
              <a:buClr>
                <a:srgbClr val="F3A447"/>
              </a:buClr>
              <a:buNone/>
            </a:pPr>
            <a:r>
              <a:rPr lang="pl-PL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 Warszawie Wesołej </a:t>
            </a:r>
          </a:p>
          <a:p>
            <a:pPr lvl="0" algn="ctr">
              <a:buClr>
                <a:srgbClr val="F3A447"/>
              </a:buClr>
              <a:buNone/>
            </a:pPr>
            <a:r>
              <a:rPr lang="pl-PL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 zlecenie </a:t>
            </a:r>
          </a:p>
          <a:p>
            <a:pPr lvl="0" algn="ctr">
              <a:buClr>
                <a:srgbClr val="F3A447"/>
              </a:buClr>
              <a:buNone/>
            </a:pPr>
            <a:r>
              <a:rPr lang="pl-PL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Urzędu Dzielnicy Wesoła </a:t>
            </a:r>
          </a:p>
          <a:p>
            <a:pPr lvl="0" algn="ctr">
              <a:buClr>
                <a:srgbClr val="F3A447"/>
              </a:buClr>
              <a:buNone/>
            </a:pPr>
            <a:r>
              <a:rPr lang="pl-PL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m.st. Warszawy</a:t>
            </a:r>
          </a:p>
          <a:p>
            <a:pPr lvl="0" algn="ctr">
              <a:buClr>
                <a:srgbClr val="F3A447"/>
              </a:buClr>
              <a:buNone/>
            </a:pPr>
            <a:endParaRPr lang="pl-PL" sz="4000" b="1" dirty="0" smtClean="0">
              <a:solidFill>
                <a:srgbClr val="00B050"/>
              </a:solidFill>
            </a:endParaRPr>
          </a:p>
          <a:p>
            <a:endParaRPr lang="pl-PL" dirty="0"/>
          </a:p>
        </p:txBody>
      </p:sp>
      <p:pic>
        <p:nvPicPr>
          <p:cNvPr id="5" name="Picture 2" descr="C:\Users\Iza\Documents\Nowe LO\Promocja\logo LICE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5453838"/>
            <a:ext cx="1392218" cy="1225694"/>
          </a:xfrm>
          <a:prstGeom prst="rect">
            <a:avLst/>
          </a:prstGeom>
          <a:noFill/>
        </p:spPr>
      </p:pic>
      <p:pic>
        <p:nvPicPr>
          <p:cNvPr id="7" name="Picture 2" descr="C:\Users\Iza\Documents\Nowe LO\Promocja\syrenka bez tł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491711"/>
            <a:ext cx="1531796" cy="103734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Decyzją jury </a:t>
            </a:r>
            <a:endParaRPr lang="pl-PL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827584" y="1412776"/>
            <a:ext cx="77724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składzie: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Anna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Grzymkowska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Marta Milczarek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Katarzyna Tucholska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Natalia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Sysiak</a:t>
            </a: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Jakub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Szlage</a:t>
            </a: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powołanego przez dyrektora CLXIII LO w Warszawie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p. Izabelę Nowacką 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</p:txBody>
      </p:sp>
      <p:pic>
        <p:nvPicPr>
          <p:cNvPr id="4" name="Picture 2" descr="C:\Users\Iza\Documents\Nowe LO\Promocja\logo LICE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7633" y="5373216"/>
            <a:ext cx="1432458" cy="1152128"/>
          </a:xfrm>
          <a:prstGeom prst="rect">
            <a:avLst/>
          </a:prstGeom>
          <a:noFill/>
        </p:spPr>
      </p:pic>
      <p:pic>
        <p:nvPicPr>
          <p:cNvPr id="5" name="Picture 2" descr="C:\Users\Iza\Documents\Nowe LO\Promocja\syrenka bez tł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445224"/>
            <a:ext cx="1296144" cy="87775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5112568"/>
          </a:xfrm>
        </p:spPr>
        <p:txBody>
          <a:bodyPr>
            <a:normAutofit/>
          </a:bodyPr>
          <a:lstStyle/>
          <a:p>
            <a:pPr lvl="0" algn="ctr">
              <a:buClr>
                <a:srgbClr val="F3A447"/>
              </a:buClr>
              <a:buNone/>
            </a:pPr>
            <a:r>
              <a:rPr lang="pl-P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Wyróżnienie </a:t>
            </a:r>
            <a:endParaRPr lang="pl-PL" sz="4000" b="1" dirty="0" smtClean="0">
              <a:solidFill>
                <a:srgbClr val="00B050"/>
              </a:solidFill>
            </a:endParaRPr>
          </a:p>
          <a:p>
            <a:pPr lvl="0" algn="ctr">
              <a:buClr>
                <a:srgbClr val="F3A447"/>
              </a:buClr>
              <a:buNone/>
            </a:pPr>
            <a:endParaRPr lang="pl-PL" sz="4000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przyznano:</a:t>
            </a:r>
          </a:p>
          <a:p>
            <a:pPr algn="ctr">
              <a:buNone/>
            </a:pPr>
            <a:r>
              <a:rPr lang="pl-P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Pani Ludmile Włodkowskiej </a:t>
            </a:r>
          </a:p>
          <a:p>
            <a:pPr algn="ctr">
              <a:buNone/>
            </a:pP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oraz </a:t>
            </a:r>
            <a:r>
              <a:rPr lang="pl-P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Lidii </a:t>
            </a:r>
            <a:r>
              <a:rPr lang="pl-PL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Sidorowskiej</a:t>
            </a:r>
            <a:r>
              <a:rPr lang="pl-P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Oliwii </a:t>
            </a:r>
            <a:r>
              <a:rPr lang="pl-PL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Pieturze</a:t>
            </a:r>
            <a:endParaRPr lang="pl-PL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Iza\Documents\Nowe LO\Promocja\logo LICE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5517232"/>
            <a:ext cx="1277553" cy="1124744"/>
          </a:xfrm>
          <a:prstGeom prst="rect">
            <a:avLst/>
          </a:prstGeom>
          <a:noFill/>
        </p:spPr>
      </p:pic>
      <p:pic>
        <p:nvPicPr>
          <p:cNvPr id="7" name="Picture 2" descr="C:\Users\Iza\Documents\Nowe LO\Promocja\syrenka bez tł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691320"/>
            <a:ext cx="1315772" cy="89104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Za film</a:t>
            </a:r>
            <a:br>
              <a:rPr lang="pl-PL" b="1" dirty="0" smtClean="0"/>
            </a:br>
            <a:r>
              <a:rPr lang="pl-PL" b="1" dirty="0" smtClean="0"/>
              <a:t>	</a:t>
            </a:r>
            <a:r>
              <a:rPr lang="pl-PL" b="1" dirty="0" smtClean="0">
                <a:solidFill>
                  <a:srgbClr val="FF0000"/>
                </a:solidFill>
              </a:rPr>
              <a:t>„</a:t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FF0000"/>
                </a:solidFill>
              </a:rPr>
              <a:t/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FF0000"/>
                </a:solidFill>
              </a:rPr>
              <a:t/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FF0000"/>
                </a:solidFill>
              </a:rPr>
              <a:t/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FF0000"/>
                </a:solidFill>
              </a:rPr>
              <a:t/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FF0000"/>
                </a:solidFill>
              </a:rPr>
              <a:t/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FF0000"/>
                </a:solidFill>
              </a:rPr>
              <a:t/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FF0000"/>
                </a:solidFill>
              </a:rPr>
              <a:t/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FF0000"/>
                </a:solidFill>
              </a:rPr>
              <a:t/>
            </a:r>
            <a:br>
              <a:rPr lang="pl-PL" b="1" dirty="0" smtClean="0">
                <a:solidFill>
                  <a:srgbClr val="FF0000"/>
                </a:solidFill>
              </a:rPr>
            </a:b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sz="quarter" idx="1"/>
          </p:nvPr>
        </p:nvSpPr>
        <p:spPr>
          <a:xfrm>
            <a:off x="914400" y="476672"/>
            <a:ext cx="7772400" cy="5543128"/>
          </a:xfrm>
        </p:spPr>
        <p:txBody>
          <a:bodyPr/>
          <a:lstStyle/>
          <a:p>
            <a:pPr algn="ctr">
              <a:buNone/>
            </a:pPr>
            <a:r>
              <a:rPr lang="pl-P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„Lidzia </a:t>
            </a:r>
            <a:r>
              <a:rPr lang="pl-PL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Oliwia.</a:t>
            </a:r>
            <a:endParaRPr lang="pl-PL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Nasza Stara Miłosna”</a:t>
            </a:r>
          </a:p>
          <a:p>
            <a:pPr algn="ctr">
              <a:buNone/>
            </a:pPr>
            <a:endParaRPr lang="pl-PL" sz="4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pl-PL" sz="4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pl-PL" sz="4000" b="1" dirty="0" smtClean="0">
              <a:solidFill>
                <a:srgbClr val="FF0000"/>
              </a:solidFill>
            </a:endParaRPr>
          </a:p>
          <a:p>
            <a:endParaRPr lang="pl-PL" sz="4000" dirty="0"/>
          </a:p>
        </p:txBody>
      </p:sp>
      <p:pic>
        <p:nvPicPr>
          <p:cNvPr id="5" name="Picture 2" descr="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060848"/>
            <a:ext cx="5688632" cy="375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5112568"/>
          </a:xfrm>
        </p:spPr>
        <p:txBody>
          <a:bodyPr>
            <a:normAutofit/>
          </a:bodyPr>
          <a:lstStyle/>
          <a:p>
            <a:pPr lvl="0" algn="ctr">
              <a:buClr>
                <a:srgbClr val="F3A447"/>
              </a:buClr>
              <a:buNone/>
            </a:pPr>
            <a:r>
              <a:rPr lang="pl-P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 Miejsce </a:t>
            </a:r>
          </a:p>
          <a:p>
            <a:pPr lvl="0" algn="ctr">
              <a:buClr>
                <a:srgbClr val="F3A447"/>
              </a:buClr>
              <a:buNone/>
            </a:pPr>
            <a:endParaRPr lang="pl-PL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przyznano:</a:t>
            </a:r>
          </a:p>
          <a:p>
            <a:pPr algn="ctr">
              <a:buNone/>
            </a:pPr>
            <a:r>
              <a:rPr lang="pl-P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 </a:t>
            </a:r>
            <a:r>
              <a:rPr lang="pl-PL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Miechowicz</a:t>
            </a:r>
            <a:endParaRPr lang="pl-PL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Weronice Dobrowolskiej </a:t>
            </a:r>
          </a:p>
          <a:p>
            <a:pPr algn="ctr">
              <a:buNone/>
            </a:pPr>
            <a:r>
              <a:rPr lang="pl-P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Weronice Kłodzie </a:t>
            </a:r>
          </a:p>
          <a:p>
            <a:pPr algn="ctr">
              <a:buNone/>
            </a:pPr>
            <a:r>
              <a:rPr lang="pl-P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Oli Szeląg</a:t>
            </a:r>
          </a:p>
          <a:p>
            <a:endParaRPr lang="pl-PL" dirty="0" smtClean="0"/>
          </a:p>
        </p:txBody>
      </p:sp>
      <p:pic>
        <p:nvPicPr>
          <p:cNvPr id="5" name="Picture 2" descr="C:\Users\Iza\Documents\Nowe LO\Promocja\logo LICE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5445224"/>
            <a:ext cx="1388693" cy="1222590"/>
          </a:xfrm>
          <a:prstGeom prst="rect">
            <a:avLst/>
          </a:prstGeom>
          <a:noFill/>
        </p:spPr>
      </p:pic>
      <p:pic>
        <p:nvPicPr>
          <p:cNvPr id="7" name="Picture 2" descr="C:\Users\Iza\Documents\Nowe LO\Promocja\syrenka bez tł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5589240"/>
            <a:ext cx="1243764" cy="84228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101</TotalTime>
  <Words>168</Words>
  <Application>Microsoft Office PowerPoint</Application>
  <PresentationFormat>Pokaz na ekranie (4:3)</PresentationFormat>
  <Paragraphs>83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Kapitał</vt:lpstr>
      <vt:lpstr>Slajd 1</vt:lpstr>
      <vt:lpstr>Slajd 2</vt:lpstr>
      <vt:lpstr>Slajd 3</vt:lpstr>
      <vt:lpstr>  zapraszają zwycięzcy  konkursu filmowego </vt:lpstr>
      <vt:lpstr>Slajd 5</vt:lpstr>
      <vt:lpstr>Decyzją jury </vt:lpstr>
      <vt:lpstr>Slajd 7</vt:lpstr>
      <vt:lpstr>Za film  „         </vt:lpstr>
      <vt:lpstr>Slajd 9</vt:lpstr>
      <vt:lpstr>„Wesoła – najciekawsze miejsca”</vt:lpstr>
      <vt:lpstr>Slajd 11</vt:lpstr>
      <vt:lpstr>„50 lat Praw Miejskich Wesołej”</vt:lpstr>
      <vt:lpstr>Slajd 13</vt:lpstr>
      <vt:lpstr>„Opowiada Zuzanna”</vt:lpstr>
      <vt:lpstr>Slajd 15</vt:lpstr>
      <vt:lpstr>„Wesoła naszym miejscem”</vt:lpstr>
      <vt:lpstr>Slajd 17</vt:lpstr>
      <vt:lpstr>Slajd 18</vt:lpstr>
      <vt:lpstr>Slajd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Iza</dc:creator>
  <cp:lastModifiedBy>Iza</cp:lastModifiedBy>
  <cp:revision>13</cp:revision>
  <dcterms:created xsi:type="dcterms:W3CDTF">2019-12-02T19:18:12Z</dcterms:created>
  <dcterms:modified xsi:type="dcterms:W3CDTF">2019-12-16T19:02:44Z</dcterms:modified>
</cp:coreProperties>
</file>